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1" r:id="rId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النمط المتوسط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67" d="100"/>
          <a:sy n="67" d="100"/>
        </p:scale>
        <p:origin x="-6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C5E33-4460-4B6E-AC47-921D67BBCEFA}" type="datetimeFigureOut">
              <a:rPr lang="ar-SA" smtClean="0"/>
              <a:pPr/>
              <a:t>08/02/1432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AE5C3-E777-432F-AA31-E54BA4AA520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C5E33-4460-4B6E-AC47-921D67BBCEFA}" type="datetimeFigureOut">
              <a:rPr lang="ar-SA" smtClean="0"/>
              <a:pPr/>
              <a:t>08/02/1432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AE5C3-E777-432F-AA31-E54BA4AA520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C5E33-4460-4B6E-AC47-921D67BBCEFA}" type="datetimeFigureOut">
              <a:rPr lang="ar-SA" smtClean="0"/>
              <a:pPr/>
              <a:t>08/02/1432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AE5C3-E777-432F-AA31-E54BA4AA520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C5E33-4460-4B6E-AC47-921D67BBCEFA}" type="datetimeFigureOut">
              <a:rPr lang="ar-SA" smtClean="0"/>
              <a:pPr/>
              <a:t>08/02/1432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AE5C3-E777-432F-AA31-E54BA4AA520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C5E33-4460-4B6E-AC47-921D67BBCEFA}" type="datetimeFigureOut">
              <a:rPr lang="ar-SA" smtClean="0"/>
              <a:pPr/>
              <a:t>08/02/1432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AE5C3-E777-432F-AA31-E54BA4AA520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C5E33-4460-4B6E-AC47-921D67BBCEFA}" type="datetimeFigureOut">
              <a:rPr lang="ar-SA" smtClean="0"/>
              <a:pPr/>
              <a:t>08/02/1432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AE5C3-E777-432F-AA31-E54BA4AA520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C5E33-4460-4B6E-AC47-921D67BBCEFA}" type="datetimeFigureOut">
              <a:rPr lang="ar-SA" smtClean="0"/>
              <a:pPr/>
              <a:t>08/02/1432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AE5C3-E777-432F-AA31-E54BA4AA520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C5E33-4460-4B6E-AC47-921D67BBCEFA}" type="datetimeFigureOut">
              <a:rPr lang="ar-SA" smtClean="0"/>
              <a:pPr/>
              <a:t>08/02/1432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AE5C3-E777-432F-AA31-E54BA4AA520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C5E33-4460-4B6E-AC47-921D67BBCEFA}" type="datetimeFigureOut">
              <a:rPr lang="ar-SA" smtClean="0"/>
              <a:pPr/>
              <a:t>08/02/1432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AE5C3-E777-432F-AA31-E54BA4AA520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C5E33-4460-4B6E-AC47-921D67BBCEFA}" type="datetimeFigureOut">
              <a:rPr lang="ar-SA" smtClean="0"/>
              <a:pPr/>
              <a:t>08/02/1432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AE5C3-E777-432F-AA31-E54BA4AA520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C5E33-4460-4B6E-AC47-921D67BBCEFA}" type="datetimeFigureOut">
              <a:rPr lang="ar-SA" smtClean="0"/>
              <a:pPr/>
              <a:t>08/02/1432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AE5C3-E777-432F-AA31-E54BA4AA520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C5E33-4460-4B6E-AC47-921D67BBCEFA}" type="datetimeFigureOut">
              <a:rPr lang="ar-SA" smtClean="0"/>
              <a:pPr/>
              <a:t>08/02/1432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FAE5C3-E777-432F-AA31-E54BA4AA520D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-500098" y="428604"/>
            <a:ext cx="6172200" cy="1894362"/>
          </a:xfrm>
        </p:spPr>
        <p:txBody>
          <a:bodyPr>
            <a:normAutofit/>
          </a:bodyPr>
          <a:lstStyle/>
          <a:p>
            <a:r>
              <a:rPr lang="en-US" sz="4800" dirty="0" smtClean="0"/>
              <a:t>pronouns</a:t>
            </a:r>
            <a:endParaRPr lang="ar-SA" sz="4800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428728" y="1857364"/>
            <a:ext cx="6172200" cy="1371600"/>
          </a:xfrm>
        </p:spPr>
        <p:txBody>
          <a:bodyPr>
            <a:noAutofit/>
          </a:bodyPr>
          <a:lstStyle/>
          <a:p>
            <a:pPr algn="l"/>
            <a:r>
              <a:rPr lang="en-US" dirty="0" smtClean="0"/>
              <a:t>1-P</a:t>
            </a:r>
            <a:r>
              <a:rPr lang="en-US" dirty="0" smtClean="0"/>
              <a:t>ersonal pronouns</a:t>
            </a:r>
            <a:endParaRPr lang="en-US" dirty="0" smtClean="0"/>
          </a:p>
          <a:p>
            <a:pPr algn="l"/>
            <a:r>
              <a:rPr lang="en-US" dirty="0" smtClean="0"/>
              <a:t>2-Demonstrative </a:t>
            </a:r>
            <a:r>
              <a:rPr lang="en-US" dirty="0" smtClean="0"/>
              <a:t>pronouns</a:t>
            </a:r>
          </a:p>
          <a:p>
            <a:pPr algn="l"/>
            <a:r>
              <a:rPr lang="en-US" dirty="0" smtClean="0"/>
              <a:t>3-Relative </a:t>
            </a:r>
            <a:r>
              <a:rPr lang="en-US" dirty="0" smtClean="0"/>
              <a:t>pronouns</a:t>
            </a:r>
          </a:p>
          <a:p>
            <a:pPr algn="l"/>
            <a:r>
              <a:rPr lang="en-US" dirty="0" smtClean="0"/>
              <a:t>4-Interrogative </a:t>
            </a:r>
            <a:r>
              <a:rPr lang="en-US" dirty="0" smtClean="0"/>
              <a:t>pronouns</a:t>
            </a:r>
          </a:p>
          <a:p>
            <a:pPr algn="l"/>
            <a:r>
              <a:rPr lang="en-US" dirty="0" smtClean="0"/>
              <a:t>5-Indefinite </a:t>
            </a:r>
            <a:r>
              <a:rPr lang="en-US" dirty="0" smtClean="0"/>
              <a:t>pronouns</a:t>
            </a:r>
            <a:endParaRPr lang="ar-S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7467600" cy="1143000"/>
          </a:xfrm>
        </p:spPr>
        <p:txBody>
          <a:bodyPr/>
          <a:lstStyle/>
          <a:p>
            <a:r>
              <a:rPr lang="en-US" dirty="0" smtClean="0"/>
              <a:t>Personal pronouns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285721" y="1571613"/>
          <a:ext cx="8358245" cy="3800556"/>
        </p:xfrm>
        <a:graphic>
          <a:graphicData uri="http://schemas.openxmlformats.org/drawingml/2006/table">
            <a:tbl>
              <a:tblPr rtl="1" firstRow="1" bandRow="1">
                <a:tableStyleId>{073A0DAA-6AF3-43AB-8588-CEC1D06C72B9}</a:tableStyleId>
              </a:tblPr>
              <a:tblGrid>
                <a:gridCol w="1671649"/>
                <a:gridCol w="1671649"/>
                <a:gridCol w="1671649"/>
                <a:gridCol w="1671649"/>
                <a:gridCol w="1671649"/>
              </a:tblGrid>
              <a:tr h="856171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Possessive adjectives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Possessive pronouns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Object pronouns </a:t>
                      </a:r>
                      <a:endParaRPr lang="ar-SA" dirty="0" smtClean="0"/>
                    </a:p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Subject pronouns </a:t>
                      </a:r>
                      <a:endParaRPr lang="ar-SA" dirty="0" smtClean="0"/>
                    </a:p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en-US" dirty="0" smtClean="0"/>
                    </a:p>
                  </a:txBody>
                  <a:tcPr/>
                </a:tc>
              </a:tr>
              <a:tr h="59932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My</a:t>
                      </a:r>
                    </a:p>
                    <a:p>
                      <a:pPr algn="ctr" rtl="1"/>
                      <a:r>
                        <a:rPr lang="en-US" dirty="0" smtClean="0"/>
                        <a:t>Our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Mine</a:t>
                      </a:r>
                    </a:p>
                    <a:p>
                      <a:pPr algn="ctr" rtl="1"/>
                      <a:r>
                        <a:rPr lang="en-US" dirty="0" smtClean="0"/>
                        <a:t>Ours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Me</a:t>
                      </a:r>
                    </a:p>
                    <a:p>
                      <a:pPr algn="ctr" rtl="1"/>
                      <a:r>
                        <a:rPr lang="en-US" dirty="0" smtClean="0"/>
                        <a:t>Us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I</a:t>
                      </a:r>
                    </a:p>
                    <a:p>
                      <a:pPr algn="ctr" rtl="1"/>
                      <a:r>
                        <a:rPr lang="en-US" dirty="0" smtClean="0"/>
                        <a:t>We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First – person pronouns</a:t>
                      </a:r>
                      <a:endParaRPr lang="ar-SA" dirty="0"/>
                    </a:p>
                  </a:txBody>
                  <a:tcPr/>
                </a:tc>
              </a:tr>
              <a:tr h="856171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Your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Yours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You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You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Second – person pronoun</a:t>
                      </a:r>
                      <a:endParaRPr lang="ar-SA" dirty="0"/>
                    </a:p>
                  </a:txBody>
                  <a:tcPr/>
                </a:tc>
              </a:tr>
              <a:tr h="1331676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Their</a:t>
                      </a:r>
                    </a:p>
                    <a:p>
                      <a:pPr algn="ctr" rtl="1"/>
                      <a:r>
                        <a:rPr lang="en-US" dirty="0" smtClean="0"/>
                        <a:t>His</a:t>
                      </a:r>
                    </a:p>
                    <a:p>
                      <a:pPr algn="ctr" rtl="1"/>
                      <a:r>
                        <a:rPr lang="en-US" dirty="0" smtClean="0"/>
                        <a:t>Her</a:t>
                      </a:r>
                    </a:p>
                    <a:p>
                      <a:pPr algn="ctr" rtl="1"/>
                      <a:r>
                        <a:rPr lang="en-US" dirty="0" smtClean="0"/>
                        <a:t>its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Thiers</a:t>
                      </a:r>
                    </a:p>
                    <a:p>
                      <a:pPr algn="ctr" rtl="1"/>
                      <a:r>
                        <a:rPr lang="en-US" dirty="0" smtClean="0"/>
                        <a:t>His</a:t>
                      </a:r>
                    </a:p>
                    <a:p>
                      <a:pPr algn="ctr" rtl="1"/>
                      <a:r>
                        <a:rPr lang="en-US" dirty="0" smtClean="0"/>
                        <a:t>Hers</a:t>
                      </a:r>
                    </a:p>
                    <a:p>
                      <a:pPr algn="ctr" rtl="1"/>
                      <a:r>
                        <a:rPr lang="en-US" dirty="0" smtClean="0"/>
                        <a:t>its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Them</a:t>
                      </a:r>
                    </a:p>
                    <a:p>
                      <a:pPr algn="ctr" rtl="1"/>
                      <a:r>
                        <a:rPr lang="en-US" dirty="0" smtClean="0"/>
                        <a:t>Him</a:t>
                      </a:r>
                    </a:p>
                    <a:p>
                      <a:pPr algn="ctr" rtl="1"/>
                      <a:r>
                        <a:rPr lang="en-US" dirty="0" smtClean="0"/>
                        <a:t>Her</a:t>
                      </a:r>
                    </a:p>
                    <a:p>
                      <a:pPr algn="ctr" rtl="1"/>
                      <a:r>
                        <a:rPr lang="en-US" dirty="0" smtClean="0"/>
                        <a:t>it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They </a:t>
                      </a:r>
                    </a:p>
                    <a:p>
                      <a:pPr algn="ctr" rtl="1"/>
                      <a:r>
                        <a:rPr lang="en-US" dirty="0" smtClean="0"/>
                        <a:t>He </a:t>
                      </a:r>
                    </a:p>
                    <a:p>
                      <a:pPr algn="ctr" rtl="1"/>
                      <a:r>
                        <a:rPr lang="en-US" dirty="0" smtClean="0"/>
                        <a:t>She </a:t>
                      </a:r>
                    </a:p>
                    <a:p>
                      <a:pPr algn="ctr" rtl="1"/>
                      <a:r>
                        <a:rPr lang="en-US" dirty="0" smtClean="0"/>
                        <a:t>It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Third</a:t>
                      </a:r>
                      <a:r>
                        <a:rPr lang="en-US" baseline="0" dirty="0" smtClean="0"/>
                        <a:t> – person pronouns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57158" y="714356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Demonstrative pronouns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71472" y="1714488"/>
            <a:ext cx="6353196" cy="614354"/>
          </a:xfrm>
        </p:spPr>
        <p:txBody>
          <a:bodyPr>
            <a:normAutofit fontScale="62500" lnSpcReduction="20000"/>
          </a:bodyPr>
          <a:lstStyle/>
          <a:p>
            <a:pPr algn="l">
              <a:buNone/>
            </a:pPr>
            <a:r>
              <a:rPr lang="en-US" dirty="0" smtClean="0"/>
              <a:t>Demonstrative pronouns are pronouns point out specific person, place, or thing</a:t>
            </a:r>
            <a:endParaRPr lang="ar-SA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642910" y="3000372"/>
          <a:ext cx="6096000" cy="1381760"/>
        </p:xfrm>
        <a:graphic>
          <a:graphicData uri="http://schemas.openxmlformats.org/drawingml/2006/table">
            <a:tbl>
              <a:tblPr rtl="1" firstRow="1" bandRow="1">
                <a:tableStyleId>{073A0DAA-6AF3-43AB-8588-CEC1D06C72B9}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Far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Near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That</a:t>
                      </a:r>
                    </a:p>
                    <a:p>
                      <a:pPr algn="ctr" rtl="1"/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This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Singular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Those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These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Plural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Relative pronouns</a:t>
            </a:r>
            <a:br>
              <a:rPr lang="en-US" dirty="0" smtClean="0"/>
            </a:b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/>
          </p:cNvGraphicFramePr>
          <p:nvPr/>
        </p:nvGraphicFramePr>
        <p:xfrm>
          <a:off x="1214414" y="1428736"/>
          <a:ext cx="6138882" cy="741680"/>
        </p:xfrm>
        <a:graphic>
          <a:graphicData uri="http://schemas.openxmlformats.org/drawingml/2006/table">
            <a:tbl>
              <a:tblPr rtl="1" firstRow="1" bandRow="1">
                <a:tableStyleId>{073A0DAA-6AF3-43AB-8588-CEC1D06C72B9}</a:tableStyleId>
              </a:tblPr>
              <a:tblGrid>
                <a:gridCol w="6138882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Relative pronouns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who         which            whom            whose              that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Interrogative pronouns</a:t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28596" y="1214422"/>
            <a:ext cx="7467600" cy="828668"/>
          </a:xfrm>
        </p:spPr>
        <p:txBody>
          <a:bodyPr>
            <a:normAutofit fontScale="92500" lnSpcReduction="20000"/>
          </a:bodyPr>
          <a:lstStyle/>
          <a:p>
            <a:pPr algn="l">
              <a:buNone/>
            </a:pPr>
            <a:r>
              <a:rPr lang="en-US" b="1" dirty="0" smtClean="0"/>
              <a:t>Interrogative pronouns </a:t>
            </a:r>
            <a:r>
              <a:rPr lang="en-US" dirty="0" smtClean="0"/>
              <a:t>are pronouns used to </a:t>
            </a:r>
            <a:r>
              <a:rPr lang="ar-SA" dirty="0" smtClean="0"/>
              <a:t> </a:t>
            </a:r>
            <a:r>
              <a:rPr lang="en-US" dirty="0" smtClean="0"/>
              <a:t>begin a question.</a:t>
            </a:r>
          </a:p>
          <a:p>
            <a:endParaRPr lang="ar-SA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1500166" y="2428868"/>
          <a:ext cx="6096000" cy="741680"/>
        </p:xfrm>
        <a:graphic>
          <a:graphicData uri="http://schemas.openxmlformats.org/drawingml/2006/table">
            <a:tbl>
              <a:tblPr rtl="1" firstRow="1" bandRow="1">
                <a:tableStyleId>{073A0DAA-6AF3-43AB-8588-CEC1D06C72B9}</a:tableStyleId>
              </a:tblPr>
              <a:tblGrid>
                <a:gridCol w="6096000"/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Interrogative pronouns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What</a:t>
                      </a:r>
                      <a:r>
                        <a:rPr lang="en-US" baseline="0" dirty="0" smtClean="0"/>
                        <a:t>     which       who       whom        whose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86</TotalTime>
  <Words>112</Words>
  <Application>Microsoft Office PowerPoint</Application>
  <PresentationFormat>عرض على الشاشة (3:4)‏</PresentationFormat>
  <Paragraphs>59</Paragraphs>
  <Slides>5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5</vt:i4>
      </vt:variant>
    </vt:vector>
  </HeadingPairs>
  <TitlesOfParts>
    <vt:vector size="6" baseType="lpstr">
      <vt:lpstr>سمة Office</vt:lpstr>
      <vt:lpstr>pronouns</vt:lpstr>
      <vt:lpstr>Personal pronouns</vt:lpstr>
      <vt:lpstr>Demonstrative pronouns  </vt:lpstr>
      <vt:lpstr>Relative pronouns </vt:lpstr>
      <vt:lpstr>Interrogative pronouns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pronouns</dc:title>
  <dc:creator>nh</dc:creator>
  <cp:lastModifiedBy>yousef</cp:lastModifiedBy>
  <cp:revision>11</cp:revision>
  <dcterms:created xsi:type="dcterms:W3CDTF">2009-12-01T19:18:42Z</dcterms:created>
  <dcterms:modified xsi:type="dcterms:W3CDTF">2011-01-13T14:53:06Z</dcterms:modified>
</cp:coreProperties>
</file>